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91" r:id="rId2"/>
    <p:sldId id="288" r:id="rId3"/>
    <p:sldId id="292" r:id="rId4"/>
    <p:sldId id="259" r:id="rId5"/>
    <p:sldId id="287" r:id="rId6"/>
    <p:sldId id="261" r:id="rId7"/>
    <p:sldId id="300" r:id="rId8"/>
    <p:sldId id="295" r:id="rId9"/>
    <p:sldId id="290" r:id="rId10"/>
    <p:sldId id="281" r:id="rId11"/>
    <p:sldId id="283" r:id="rId12"/>
    <p:sldId id="277" r:id="rId13"/>
    <p:sldId id="299" r:id="rId14"/>
    <p:sldId id="294" r:id="rId15"/>
    <p:sldId id="293" r:id="rId16"/>
    <p:sldId id="282" r:id="rId17"/>
    <p:sldId id="267" r:id="rId18"/>
    <p:sldId id="268" r:id="rId19"/>
    <p:sldId id="279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85637" autoAdjust="0"/>
  </p:normalViewPr>
  <p:slideViewPr>
    <p:cSldViewPr>
      <p:cViewPr varScale="1">
        <p:scale>
          <a:sx n="61" d="100"/>
          <a:sy n="61" d="100"/>
        </p:scale>
        <p:origin x="1830" y="3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2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মেধা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ছপবিগুলো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বানাতে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মেধার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দরকার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0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জিনিসগুলো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মেধা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প্রশ্নোত্তরে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নেবেন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ছপবিগুলো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ইতিহাস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 কী  দরকার 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ইতিহাস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মেধাশ্রম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অতীত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ইতিহাস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রাজনৈতিক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অর্থনৈতিক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জীবনের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প্রতিদিন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জ্বালায়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আবিস্কার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ফলেই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মেধাশ্রম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মানবসভ্যতা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বিকাশে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গুরুত্বপূর্ণ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ভূমিকা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পালন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মেধাশ্রমের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২।  </a:t>
            </a:r>
            <a:r>
              <a:rPr lang="en-US" baseline="0" dirty="0" err="1" smtClean="0"/>
              <a:t>মেধা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মেধাশ্রম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৩। </a:t>
            </a:r>
            <a:r>
              <a:rPr lang="en-US" baseline="0" dirty="0" err="1" smtClean="0"/>
              <a:t>ইতিহাসের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ব্যপ্তি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যথেষ্ট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বিস্তৃত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অনেক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খাটিয়ে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ইতিহাস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5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দেখবেন,মূল্যায়ন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মেধাশ্রম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rgbClr val="FF0000"/>
                </a:solidFill>
              </a:rPr>
              <a:t>সংখ্যার ধাঁধা/খেলা দিবেন,</a:t>
            </a:r>
            <a:r>
              <a:rPr lang="bn-BD" baseline="0" dirty="0" smtClean="0">
                <a:solidFill>
                  <a:srgbClr val="FF0000"/>
                </a:solidFill>
              </a:rPr>
              <a:t> খেলা শেষে স্লাইডের সারসংক্ষেপ করবেন নিচের অংশটি দিয়ে।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হিসেবে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অভিজ্ঞতার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খাটিয়ে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।</a:t>
            </a:r>
            <a:r>
              <a:rPr lang="bn-BD" baseline="0" dirty="0" smtClean="0"/>
              <a:t> </a:t>
            </a:r>
            <a:r>
              <a:rPr lang="bn-BD" sz="1800" baseline="0" dirty="0" smtClean="0"/>
              <a:t>এবং কাজগুলো </a:t>
            </a:r>
            <a:r>
              <a:rPr lang="en-US" sz="1800" baseline="0" dirty="0" err="1" smtClean="0"/>
              <a:t>থেকে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কারা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উপকৃত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হয়</a:t>
            </a:r>
            <a:r>
              <a:rPr lang="en-US" sz="1800" baseline="0" dirty="0" smtClean="0"/>
              <a:t>?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 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9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</a:t>
            </a:r>
            <a:r>
              <a:rPr lang="en-US" baseline="0" dirty="0" smtClean="0"/>
              <a:t> 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প্রশ্নোত্তরে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নেবেন</a:t>
            </a:r>
            <a:r>
              <a:rPr lang="en-US" baseline="0" dirty="0" smtClean="0"/>
              <a:t>। 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0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কী কাজ করবে বা আপনার নির্দেশনা বুঝল কিনা যাচাই করে কাজটি করতে বলবেন।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2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305800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8229600" cy="31393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819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8229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_Road-Painting_Fine-Arts-Faculty_140215_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7467600" cy="4965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4676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লোকগুলো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6060145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আঁকছে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57200"/>
            <a:ext cx="7543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/>
          </a:p>
        </p:txBody>
      </p:sp>
      <p:pic>
        <p:nvPicPr>
          <p:cNvPr id="3" name="Picture 2" descr="leni-e13327769777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7620000" cy="534065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610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জোডায়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267200"/>
            <a:ext cx="8610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মেধা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1295400"/>
            <a:ext cx="8610600" cy="2895600"/>
            <a:chOff x="304800" y="1295400"/>
            <a:chExt cx="8610600" cy="2895600"/>
          </a:xfrm>
        </p:grpSpPr>
        <p:pic>
          <p:nvPicPr>
            <p:cNvPr id="9" name="Picture 8" descr="fe.jpg"/>
            <p:cNvPicPr>
              <a:picLocks noChangeAspect="1"/>
            </p:cNvPicPr>
            <p:nvPr/>
          </p:nvPicPr>
          <p:blipFill>
            <a:blip r:embed="rId3"/>
            <a:srcRect t="4507" b="5352"/>
            <a:stretch>
              <a:fillRect/>
            </a:stretch>
          </p:blipFill>
          <p:spPr>
            <a:xfrm>
              <a:off x="304800" y="1295400"/>
              <a:ext cx="4286250" cy="2895600"/>
            </a:xfrm>
            <a:prstGeom prst="rect">
              <a:avLst/>
            </a:prstGeom>
          </p:spPr>
        </p:pic>
        <p:pic>
          <p:nvPicPr>
            <p:cNvPr id="10" name="Picture 9" descr="Fan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295400"/>
              <a:ext cx="4343400" cy="28956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.jpg"/>
          <p:cNvPicPr>
            <a:picLocks noChangeAspect="1"/>
          </p:cNvPicPr>
          <p:nvPr/>
        </p:nvPicPr>
        <p:blipFill>
          <a:blip r:embed="rId3"/>
          <a:srcRect l="18000" r="16857" b="11111"/>
          <a:stretch>
            <a:fillRect/>
          </a:stretch>
        </p:blipFill>
        <p:spPr>
          <a:xfrm>
            <a:off x="2849572" y="0"/>
            <a:ext cx="3174871" cy="2438400"/>
          </a:xfrm>
          <a:prstGeom prst="rect">
            <a:avLst/>
          </a:prstGeom>
        </p:spPr>
      </p:pic>
      <p:pic>
        <p:nvPicPr>
          <p:cNvPr id="3" name="Picture 2" descr="90.jpg"/>
          <p:cNvPicPr>
            <a:picLocks noChangeAspect="1"/>
          </p:cNvPicPr>
          <p:nvPr/>
        </p:nvPicPr>
        <p:blipFill>
          <a:blip r:embed="rId4"/>
          <a:srcRect l="8000" r="12000"/>
          <a:stretch>
            <a:fillRect/>
          </a:stretch>
        </p:blipFill>
        <p:spPr>
          <a:xfrm>
            <a:off x="0" y="0"/>
            <a:ext cx="3048000" cy="2400300"/>
          </a:xfrm>
          <a:prstGeom prst="rect">
            <a:avLst/>
          </a:prstGeom>
        </p:spPr>
      </p:pic>
      <p:pic>
        <p:nvPicPr>
          <p:cNvPr id="4" name="Picture 3" descr="16_Mymensingh_JMB+fugitive_230214_0002.jpg"/>
          <p:cNvPicPr>
            <a:picLocks noChangeAspect="1"/>
          </p:cNvPicPr>
          <p:nvPr/>
        </p:nvPicPr>
        <p:blipFill>
          <a:blip r:embed="rId5"/>
          <a:srcRect t="6364" r="29355" b="6364"/>
          <a:stretch>
            <a:fillRect/>
          </a:stretch>
        </p:blipFill>
        <p:spPr>
          <a:xfrm>
            <a:off x="6064703" y="0"/>
            <a:ext cx="3079297" cy="2362200"/>
          </a:xfrm>
          <a:prstGeom prst="rect">
            <a:avLst/>
          </a:prstGeom>
        </p:spPr>
      </p:pic>
      <p:pic>
        <p:nvPicPr>
          <p:cNvPr id="5" name="Picture 4" descr="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03644"/>
            <a:ext cx="2819400" cy="2229012"/>
          </a:xfrm>
          <a:prstGeom prst="rect">
            <a:avLst/>
          </a:prstGeom>
        </p:spPr>
      </p:pic>
      <p:pic>
        <p:nvPicPr>
          <p:cNvPr id="6" name="Picture 5" descr="IMG0286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419600"/>
            <a:ext cx="2895600" cy="2171700"/>
          </a:xfrm>
          <a:prstGeom prst="rect">
            <a:avLst/>
          </a:prstGeom>
        </p:spPr>
      </p:pic>
      <p:pic>
        <p:nvPicPr>
          <p:cNvPr id="8" name="Picture 7" descr="0810150452.jpg"/>
          <p:cNvPicPr>
            <a:picLocks noChangeAspect="1"/>
          </p:cNvPicPr>
          <p:nvPr/>
        </p:nvPicPr>
        <p:blipFill>
          <a:blip r:embed="rId8"/>
          <a:srcRect t="11667"/>
          <a:stretch>
            <a:fillRect/>
          </a:stretch>
        </p:blipFill>
        <p:spPr>
          <a:xfrm>
            <a:off x="2971800" y="4419600"/>
            <a:ext cx="3200400" cy="212026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0" y="2667000"/>
            <a:ext cx="914400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মানবসমাজের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vr8s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14800"/>
            <a:ext cx="3970597" cy="2555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dh.jpg"/>
          <p:cNvPicPr>
            <a:picLocks noChangeAspect="1"/>
          </p:cNvPicPr>
          <p:nvPr/>
        </p:nvPicPr>
        <p:blipFill>
          <a:blip r:embed="rId4"/>
          <a:srcRect l="7564" r="6278" b="4444"/>
          <a:stretch>
            <a:fillRect/>
          </a:stretch>
        </p:blipFill>
        <p:spPr>
          <a:xfrm>
            <a:off x="5638800" y="3630305"/>
            <a:ext cx="2514600" cy="3227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জিনিসগুলো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মেধা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lack-harley-davidson-bike-600x450.jpg"/>
          <p:cNvPicPr>
            <a:picLocks noChangeAspect="1"/>
          </p:cNvPicPr>
          <p:nvPr/>
        </p:nvPicPr>
        <p:blipFill>
          <a:blip r:embed="rId5"/>
          <a:srcRect b="11111"/>
          <a:stretch>
            <a:fillRect/>
          </a:stretch>
        </p:blipFill>
        <p:spPr>
          <a:xfrm>
            <a:off x="304800" y="990600"/>
            <a:ext cx="4038600" cy="2514600"/>
          </a:xfrm>
          <a:prstGeom prst="rect">
            <a:avLst/>
          </a:prstGeom>
        </p:spPr>
      </p:pic>
      <p:pic>
        <p:nvPicPr>
          <p:cNvPr id="12" name="Picture 11" descr="df.jpg"/>
          <p:cNvPicPr>
            <a:picLocks noChangeAspect="1"/>
          </p:cNvPicPr>
          <p:nvPr/>
        </p:nvPicPr>
        <p:blipFill>
          <a:blip r:embed="rId6"/>
          <a:srcRect l="9091" t="3918" b="9892"/>
          <a:stretch>
            <a:fillRect/>
          </a:stretch>
        </p:blipFill>
        <p:spPr>
          <a:xfrm>
            <a:off x="5029200" y="990600"/>
            <a:ext cx="3733800" cy="26092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ty.png"/>
          <p:cNvPicPr>
            <a:picLocks noChangeAspect="1"/>
          </p:cNvPicPr>
          <p:nvPr/>
        </p:nvPicPr>
        <p:blipFill>
          <a:blip r:embed="rId3"/>
          <a:srcRect t="4444" b="11111"/>
          <a:stretch>
            <a:fillRect/>
          </a:stretch>
        </p:blipFill>
        <p:spPr>
          <a:xfrm>
            <a:off x="5486400" y="990600"/>
            <a:ext cx="3505200" cy="49332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 লিখতে হলে কী কী দরকার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ty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4" y="1143000"/>
            <a:ext cx="5162550" cy="3854704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76800"/>
            <a:ext cx="9144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মানবসভ্যতা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মেধাশ্রমের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733800"/>
            <a:ext cx="5943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মেধাশ্রম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953000"/>
            <a:ext cx="5943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ইতিহাস লিখতে মেধার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 হয়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কেন?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057399"/>
            <a:ext cx="609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'l.jpg"/>
          <p:cNvPicPr>
            <a:picLocks noChangeAspect="1"/>
          </p:cNvPicPr>
          <p:nvPr/>
        </p:nvPicPr>
        <p:blipFill>
          <a:blip r:embed="rId3" cstate="print"/>
          <a:srcRect l="10074" t="7778" b="16667"/>
          <a:stretch>
            <a:fillRect/>
          </a:stretch>
        </p:blipFill>
        <p:spPr>
          <a:xfrm>
            <a:off x="609600" y="3200400"/>
            <a:ext cx="1360394" cy="1524000"/>
          </a:xfrm>
          <a:prstGeom prst="rect">
            <a:avLst/>
          </a:prstGeom>
        </p:spPr>
      </p:pic>
      <p:pic>
        <p:nvPicPr>
          <p:cNvPr id="12" name="Picture 11" descr="_THEREPORT24.jpg"/>
          <p:cNvPicPr>
            <a:picLocks noChangeAspect="1"/>
          </p:cNvPicPr>
          <p:nvPr/>
        </p:nvPicPr>
        <p:blipFill>
          <a:blip r:embed="rId4"/>
          <a:srcRect l="51177" t="21500" r="25529" b="26250"/>
          <a:stretch>
            <a:fillRect/>
          </a:stretch>
        </p:blipFill>
        <p:spPr>
          <a:xfrm>
            <a:off x="609600" y="4876800"/>
            <a:ext cx="1371600" cy="1447800"/>
          </a:xfrm>
          <a:prstGeom prst="rect">
            <a:avLst/>
          </a:prstGeom>
        </p:spPr>
      </p:pic>
      <p:pic>
        <p:nvPicPr>
          <p:cNvPr id="13" name="Picture 12" descr="1001.JPG"/>
          <p:cNvPicPr>
            <a:picLocks noChangeAspect="1"/>
          </p:cNvPicPr>
          <p:nvPr/>
        </p:nvPicPr>
        <p:blipFill>
          <a:blip r:embed="rId5"/>
          <a:srcRect r="10117" b="6667"/>
          <a:stretch>
            <a:fillRect/>
          </a:stretch>
        </p:blipFill>
        <p:spPr>
          <a:xfrm>
            <a:off x="609600" y="1523999"/>
            <a:ext cx="1371600" cy="160020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2973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15000"/>
            <a:ext cx="8229600" cy="10772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76400"/>
            <a:ext cx="6553200" cy="393954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81000"/>
            <a:ext cx="7162800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3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7239000" cy="47244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7620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graFlower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7620000" cy="49161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31796"/>
            <a:ext cx="8653073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1" y="1755031"/>
            <a:ext cx="865307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1" y="3016950"/>
            <a:ext cx="8653072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</a:t>
            </a:r>
            <a:endParaRPr lang="en-US" sz="3200" dirty="0" smtClean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তাঁ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রা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r>
              <a:rPr lang="en-US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" y="4648200"/>
            <a:ext cx="8653073" cy="206210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আনিসুর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রহমান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বিপ্লব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টিটিসি,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ফরিদপুর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85800" y="381000"/>
            <a:ext cx="8077200" cy="6096000"/>
            <a:chOff x="685800" y="381000"/>
            <a:chExt cx="8077200" cy="6096000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381000"/>
              <a:ext cx="8077200" cy="101566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              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" y="3429000"/>
              <a:ext cx="4419600" cy="3046988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হাচান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সরদার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চুয়াডাঙ্গা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কৃষ্ণনগর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যশোর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০১৭১৫৩০৯৪২৩ </a:t>
              </a:r>
            </a:p>
            <a:p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 descr="Hasan.jpg"/>
            <p:cNvPicPr>
              <a:picLocks noChangeAspect="1"/>
            </p:cNvPicPr>
            <p:nvPr/>
          </p:nvPicPr>
          <p:blipFill>
            <a:blip r:embed="rId2" cstate="print"/>
            <a:srcRect b="9374"/>
            <a:stretch>
              <a:fillRect/>
            </a:stretch>
          </p:blipFill>
          <p:spPr>
            <a:xfrm>
              <a:off x="5181600" y="1524000"/>
              <a:ext cx="3505199" cy="4953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62600" y="548640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১,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5,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2" name="Picture 21" descr="abu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447800"/>
              <a:ext cx="1696839" cy="1887845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3891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--- </a:t>
            </a:r>
          </a:p>
          <a:p>
            <a:pPr>
              <a:buNone/>
              <a:defRPr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মেধাশ্র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মের ধারণা ব্যাখ্যা করতে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  <a:defRPr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মেধাশ্রমের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        </a:t>
            </a: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rzul_1338183050_8-1.jpg"/>
          <p:cNvPicPr>
            <a:picLocks noChangeAspect="1"/>
          </p:cNvPicPr>
          <p:nvPr/>
        </p:nvPicPr>
        <p:blipFill>
          <a:blip r:embed="rId3"/>
          <a:srcRect l="2273" t="8333"/>
          <a:stretch>
            <a:fillRect/>
          </a:stretch>
        </p:blipFill>
        <p:spPr>
          <a:xfrm>
            <a:off x="4648200" y="1828800"/>
            <a:ext cx="44958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181600"/>
            <a:ext cx="4495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181600"/>
            <a:ext cx="449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চিত্রশিল্পী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09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ব্যক্তিগণ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ahman-01.jpg"/>
          <p:cNvPicPr>
            <a:picLocks noChangeAspect="1"/>
          </p:cNvPicPr>
          <p:nvPr/>
        </p:nvPicPr>
        <p:blipFill>
          <a:blip r:embed="rId4"/>
          <a:srcRect l="3226"/>
          <a:stretch>
            <a:fillRect/>
          </a:stretch>
        </p:blipFill>
        <p:spPr>
          <a:xfrm>
            <a:off x="0" y="1828800"/>
            <a:ext cx="4572000" cy="33528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209800"/>
            <a:ext cx="9144000" cy="3200400"/>
            <a:chOff x="0" y="2971800"/>
            <a:chExt cx="9144000" cy="3200400"/>
          </a:xfrm>
        </p:grpSpPr>
        <p:pic>
          <p:nvPicPr>
            <p:cNvPr id="12" name="Picture 11" descr="Untitled-2.jpg"/>
            <p:cNvPicPr>
              <a:picLocks noChangeAspect="1"/>
            </p:cNvPicPr>
            <p:nvPr/>
          </p:nvPicPr>
          <p:blipFill>
            <a:blip r:embed="rId3"/>
            <a:srcRect r="3940" b="-6250"/>
            <a:stretch>
              <a:fillRect/>
            </a:stretch>
          </p:blipFill>
          <p:spPr>
            <a:xfrm>
              <a:off x="5638800" y="2971800"/>
              <a:ext cx="3505200" cy="3200400"/>
            </a:xfrm>
            <a:prstGeom prst="rect">
              <a:avLst/>
            </a:prstGeom>
          </p:spPr>
        </p:pic>
        <p:pic>
          <p:nvPicPr>
            <p:cNvPr id="7" name="Picture 6" descr="fe.jpg"/>
            <p:cNvPicPr>
              <a:picLocks noChangeAspect="1"/>
            </p:cNvPicPr>
            <p:nvPr/>
          </p:nvPicPr>
          <p:blipFill>
            <a:blip r:embed="rId4"/>
            <a:srcRect l="4152" r="12807"/>
            <a:stretch>
              <a:fillRect/>
            </a:stretch>
          </p:blipFill>
          <p:spPr>
            <a:xfrm>
              <a:off x="0" y="2971800"/>
              <a:ext cx="3048000" cy="2971800"/>
            </a:xfrm>
            <a:prstGeom prst="rect">
              <a:avLst/>
            </a:prstGeom>
          </p:spPr>
        </p:pic>
        <p:pic>
          <p:nvPicPr>
            <p:cNvPr id="11" name="Picture 10" descr="mk.jpg"/>
            <p:cNvPicPr>
              <a:picLocks noChangeAspect="1"/>
            </p:cNvPicPr>
            <p:nvPr/>
          </p:nvPicPr>
          <p:blipFill>
            <a:blip r:embed="rId5"/>
            <a:srcRect t="25556" r="29524"/>
            <a:stretch>
              <a:fillRect/>
            </a:stretch>
          </p:blipFill>
          <p:spPr>
            <a:xfrm>
              <a:off x="3124200" y="2971800"/>
              <a:ext cx="2819400" cy="29781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685800"/>
            <a:ext cx="9144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মেধাশ্রমের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3600" y="1295400"/>
          <a:ext cx="4724400" cy="426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1520313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95644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551244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0" y="1295400"/>
            <a:ext cx="1524000" cy="15051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2895600"/>
            <a:ext cx="1447800" cy="127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4172129"/>
            <a:ext cx="1447800" cy="1314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1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57671"/>
            <a:ext cx="9144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মেধাশ্রমের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2971800"/>
            <a:ext cx="5638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কর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9.jpg"/>
          <p:cNvPicPr>
            <a:picLocks noChangeAspect="1"/>
          </p:cNvPicPr>
          <p:nvPr/>
        </p:nvPicPr>
        <p:blipFill>
          <a:blip r:embed="rId3"/>
          <a:srcRect l="4244" t="13793" r="4509" b="6897"/>
          <a:stretch>
            <a:fillRect/>
          </a:stretch>
        </p:blipFill>
        <p:spPr>
          <a:xfrm>
            <a:off x="5966978" y="5029200"/>
            <a:ext cx="2906703" cy="1638735"/>
          </a:xfrm>
          <a:prstGeom prst="rect">
            <a:avLst/>
          </a:prstGeom>
        </p:spPr>
      </p:pic>
      <p:pic>
        <p:nvPicPr>
          <p:cNvPr id="4" name="Picture 3" descr="o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968240"/>
            <a:ext cx="2429451" cy="1584960"/>
          </a:xfrm>
          <a:prstGeom prst="rect">
            <a:avLst/>
          </a:prstGeom>
        </p:spPr>
      </p:pic>
      <p:pic>
        <p:nvPicPr>
          <p:cNvPr id="5" name="Picture 4" descr="black-harley-davidson-bike-600x450.jpg"/>
          <p:cNvPicPr>
            <a:picLocks noChangeAspect="1"/>
          </p:cNvPicPr>
          <p:nvPr/>
        </p:nvPicPr>
        <p:blipFill>
          <a:blip r:embed="rId5"/>
          <a:srcRect l="4667" t="9111" r="6000" b="5556"/>
          <a:stretch>
            <a:fillRect/>
          </a:stretch>
        </p:blipFill>
        <p:spPr>
          <a:xfrm>
            <a:off x="0" y="4821330"/>
            <a:ext cx="2863273" cy="1866572"/>
          </a:xfrm>
          <a:prstGeom prst="rect">
            <a:avLst/>
          </a:prstGeom>
        </p:spPr>
      </p:pic>
      <p:pic>
        <p:nvPicPr>
          <p:cNvPr id="8" name="Picture 7" descr="DSCN1721-5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90800"/>
            <a:ext cx="2863273" cy="2147455"/>
          </a:xfrm>
          <a:prstGeom prst="rect">
            <a:avLst/>
          </a:prstGeom>
        </p:spPr>
      </p:pic>
      <p:pic>
        <p:nvPicPr>
          <p:cNvPr id="10" name="Picture 9" descr="kl.jpg"/>
          <p:cNvPicPr>
            <a:picLocks noChangeAspect="1"/>
          </p:cNvPicPr>
          <p:nvPr/>
        </p:nvPicPr>
        <p:blipFill>
          <a:blip r:embed="rId7"/>
          <a:srcRect l="5528" r="3960" b="5714"/>
          <a:stretch>
            <a:fillRect/>
          </a:stretch>
        </p:blipFill>
        <p:spPr>
          <a:xfrm>
            <a:off x="0" y="152400"/>
            <a:ext cx="2863273" cy="2362200"/>
          </a:xfrm>
          <a:prstGeom prst="rect">
            <a:avLst/>
          </a:prstGeom>
        </p:spPr>
      </p:pic>
      <p:pic>
        <p:nvPicPr>
          <p:cNvPr id="12" name="Picture 11" descr="unnamed.pzng.png"/>
          <p:cNvPicPr>
            <a:picLocks noChangeAspect="1"/>
          </p:cNvPicPr>
          <p:nvPr/>
        </p:nvPicPr>
        <p:blipFill>
          <a:blip r:embed="rId8"/>
          <a:srcRect l="3704" t="15556" r="5555" b="32222"/>
          <a:stretch>
            <a:fillRect/>
          </a:stretch>
        </p:blipFill>
        <p:spPr>
          <a:xfrm>
            <a:off x="5966978" y="-19374"/>
            <a:ext cx="3195103" cy="2762573"/>
          </a:xfrm>
          <a:prstGeom prst="rect">
            <a:avLst/>
          </a:prstGeom>
        </p:spPr>
      </p:pic>
      <p:pic>
        <p:nvPicPr>
          <p:cNvPr id="13" name="Picture 12" descr="gb.jpg"/>
          <p:cNvPicPr>
            <a:picLocks noChangeAspect="1"/>
          </p:cNvPicPr>
          <p:nvPr/>
        </p:nvPicPr>
        <p:blipFill>
          <a:blip r:embed="rId9"/>
          <a:srcRect l="10454"/>
          <a:stretch>
            <a:fillRect/>
          </a:stretch>
        </p:blipFill>
        <p:spPr>
          <a:xfrm>
            <a:off x="2860690" y="131736"/>
            <a:ext cx="3074782" cy="23622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kti_2907.jpg"/>
          <p:cNvPicPr>
            <a:picLocks noChangeAspect="1"/>
          </p:cNvPicPr>
          <p:nvPr/>
        </p:nvPicPr>
        <p:blipFill>
          <a:blip r:embed="rId3"/>
          <a:srcRect l="7073" r="13107"/>
          <a:stretch>
            <a:fillRect/>
          </a:stretch>
        </p:blipFill>
        <p:spPr>
          <a:xfrm>
            <a:off x="0" y="0"/>
            <a:ext cx="5141913" cy="3124200"/>
          </a:xfrm>
          <a:prstGeom prst="rect">
            <a:avLst/>
          </a:prstGeom>
        </p:spPr>
      </p:pic>
      <p:pic>
        <p:nvPicPr>
          <p:cNvPr id="8" name="Picture 7" descr="Independence-Day-4-600x3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22" y="3429000"/>
            <a:ext cx="5963478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0" y="304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343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4125</TotalTime>
  <Words>742</Words>
  <Application>Microsoft Office PowerPoint</Application>
  <PresentationFormat>On-screen Show (4:3)</PresentationFormat>
  <Paragraphs>92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Franklin Gothic Book</vt:lpstr>
      <vt:lpstr>Nikosh</vt:lpstr>
      <vt:lpstr>NikoshBAN</vt:lpstr>
      <vt:lpstr>Perpetua</vt:lpstr>
      <vt:lpstr>Vrinda</vt:lpstr>
      <vt:lpstr>Wingdings 2</vt:lpstr>
      <vt:lpstr>Equity</vt:lpstr>
      <vt:lpstr>PowerPoint Presentation</vt:lpstr>
      <vt:lpstr>PowerPoint Presentation</vt:lpstr>
      <vt:lpstr>PowerPoint Presentation</vt:lpstr>
      <vt:lpstr>          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মূল্যায়ন</vt:lpstr>
      <vt:lpstr>            বাড়ির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DELL</cp:lastModifiedBy>
  <cp:revision>650</cp:revision>
  <dcterms:created xsi:type="dcterms:W3CDTF">2006-08-16T00:00:00Z</dcterms:created>
  <dcterms:modified xsi:type="dcterms:W3CDTF">2016-08-06T06:43:55Z</dcterms:modified>
</cp:coreProperties>
</file>